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0" r:id="rId2"/>
    <p:sldId id="277" r:id="rId3"/>
    <p:sldId id="273" r:id="rId4"/>
    <p:sldId id="278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16-11-14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16-11-14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16-11-14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16-11-14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s-ES_tradnl" dirty="0" err="1">
                <a:latin typeface="Papyrus"/>
                <a:cs typeface="Papyrus"/>
              </a:rPr>
              <a:t>Walking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into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the</a:t>
            </a:r>
            <a:r>
              <a:rPr lang="es-ES_tradnl" dirty="0">
                <a:latin typeface="Papyrus"/>
                <a:cs typeface="Papyrus"/>
              </a:rPr>
              <a:t> cave, </a:t>
            </a:r>
            <a:r>
              <a:rPr lang="es-ES_tradnl" dirty="0" err="1">
                <a:latin typeface="Papyrus"/>
                <a:cs typeface="Papyrus"/>
              </a:rPr>
              <a:t>Benandonner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roared</a:t>
            </a:r>
            <a:r>
              <a:rPr lang="es-ES_tradnl" dirty="0">
                <a:latin typeface="Papyrus"/>
                <a:cs typeface="Papyrus"/>
              </a:rPr>
              <a:t>, ‘</a:t>
            </a:r>
            <a:r>
              <a:rPr lang="es-ES_tradnl" dirty="0" err="1">
                <a:latin typeface="Papyrus"/>
                <a:cs typeface="Papyrus"/>
              </a:rPr>
              <a:t>Right</a:t>
            </a:r>
            <a:r>
              <a:rPr lang="es-ES_tradnl" dirty="0">
                <a:latin typeface="Papyrus"/>
                <a:cs typeface="Papyrus"/>
              </a:rPr>
              <a:t>, </a:t>
            </a:r>
            <a:r>
              <a:rPr lang="es-ES_tradnl" dirty="0" err="1">
                <a:latin typeface="Papyrus"/>
                <a:cs typeface="Papyrus"/>
              </a:rPr>
              <a:t>where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is</a:t>
            </a:r>
            <a:r>
              <a:rPr lang="es-ES_tradnl" dirty="0">
                <a:latin typeface="Papyrus"/>
                <a:cs typeface="Papyrus"/>
              </a:rPr>
              <a:t> he </a:t>
            </a:r>
            <a:r>
              <a:rPr lang="es-ES_tradnl" dirty="0" err="1">
                <a:latin typeface="Papyrus"/>
                <a:cs typeface="Papyrus"/>
              </a:rPr>
              <a:t>hiding</a:t>
            </a:r>
            <a:r>
              <a:rPr lang="es-ES_tradnl" dirty="0">
                <a:latin typeface="Papyrus"/>
                <a:cs typeface="Papyrus"/>
              </a:rPr>
              <a:t>?’</a:t>
            </a:r>
          </a:p>
          <a:p>
            <a:pPr fontAlgn="base"/>
            <a:r>
              <a:rPr lang="es-ES_tradnl" dirty="0" err="1">
                <a:latin typeface="Papyrus"/>
                <a:cs typeface="Papyrus"/>
              </a:rPr>
              <a:t>Pointing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to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the</a:t>
            </a:r>
            <a:r>
              <a:rPr lang="es-ES_tradnl" dirty="0">
                <a:latin typeface="Papyrus"/>
                <a:cs typeface="Papyrus"/>
              </a:rPr>
              <a:t> sleeping </a:t>
            </a:r>
            <a:r>
              <a:rPr lang="es-ES_tradnl" dirty="0" err="1">
                <a:latin typeface="Papyrus"/>
                <a:cs typeface="Papyrus"/>
              </a:rPr>
              <a:t>form</a:t>
            </a:r>
            <a:r>
              <a:rPr lang="es-ES_tradnl" dirty="0">
                <a:latin typeface="Papyrus"/>
                <a:cs typeface="Papyrus"/>
              </a:rPr>
              <a:t> of </a:t>
            </a:r>
            <a:r>
              <a:rPr lang="es-ES_tradnl" dirty="0" err="1">
                <a:latin typeface="Papyrus"/>
                <a:cs typeface="Papyrus"/>
              </a:rPr>
              <a:t>Fionn</a:t>
            </a:r>
            <a:r>
              <a:rPr lang="es-ES_tradnl" dirty="0">
                <a:latin typeface="Papyrus"/>
                <a:cs typeface="Papyrus"/>
              </a:rPr>
              <a:t>, </a:t>
            </a:r>
            <a:r>
              <a:rPr lang="es-ES_tradnl" dirty="0" err="1">
                <a:latin typeface="Papyrus"/>
                <a:cs typeface="Papyrus"/>
              </a:rPr>
              <a:t>Oonagh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replied</a:t>
            </a:r>
            <a:r>
              <a:rPr lang="es-ES_tradnl" dirty="0">
                <a:latin typeface="Papyrus"/>
                <a:cs typeface="Papyrus"/>
              </a:rPr>
              <a:t>, ‘Be </a:t>
            </a:r>
            <a:r>
              <a:rPr lang="es-ES_tradnl" dirty="0" err="1">
                <a:latin typeface="Papyrus"/>
                <a:cs typeface="Papyrus"/>
              </a:rPr>
              <a:t>quiet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or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you’ll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wake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our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baby</a:t>
            </a:r>
            <a:r>
              <a:rPr lang="es-ES_tradnl" dirty="0">
                <a:latin typeface="Papyrus"/>
                <a:cs typeface="Papyrus"/>
              </a:rPr>
              <a:t>!’</a:t>
            </a:r>
          </a:p>
          <a:p>
            <a:endParaRPr lang="es-ES" dirty="0"/>
          </a:p>
        </p:txBody>
      </p:sp>
      <p:pic>
        <p:nvPicPr>
          <p:cNvPr id="4" name="Sonid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71511" y="46736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7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5498" y="2488358"/>
            <a:ext cx="7103013" cy="2780095"/>
          </a:xfrm>
        </p:spPr>
        <p:txBody>
          <a:bodyPr>
            <a:normAutofit/>
          </a:bodyPr>
          <a:lstStyle/>
          <a:p>
            <a:pPr fontAlgn="base"/>
            <a:r>
              <a:rPr lang="es-ES_tradnl" dirty="0" err="1">
                <a:latin typeface="Papyrus"/>
                <a:cs typeface="Papyrus"/>
              </a:rPr>
              <a:t>Thinking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Fionn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was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indeed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their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child</a:t>
            </a:r>
            <a:r>
              <a:rPr lang="es-ES_tradnl" dirty="0">
                <a:latin typeface="Papyrus"/>
                <a:cs typeface="Papyrus"/>
              </a:rPr>
              <a:t>; </a:t>
            </a:r>
            <a:r>
              <a:rPr lang="es-ES_tradnl" dirty="0" err="1">
                <a:latin typeface="Papyrus"/>
                <a:cs typeface="Papyrus"/>
              </a:rPr>
              <a:t>Benandonner</a:t>
            </a:r>
            <a:r>
              <a:rPr lang="es-ES_tradnl" dirty="0">
                <a:latin typeface="Papyrus"/>
                <a:cs typeface="Papyrus"/>
              </a:rPr>
              <a:t> beat a </a:t>
            </a:r>
            <a:r>
              <a:rPr lang="es-ES_tradnl" dirty="0" err="1">
                <a:latin typeface="Papyrus"/>
                <a:cs typeface="Papyrus"/>
              </a:rPr>
              <a:t>hasty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retreat</a:t>
            </a:r>
            <a:r>
              <a:rPr lang="es-ES_tradnl" dirty="0">
                <a:latin typeface="Papyrus"/>
                <a:cs typeface="Papyrus"/>
              </a:rPr>
              <a:t> as he </a:t>
            </a:r>
            <a:r>
              <a:rPr lang="es-ES_tradnl" dirty="0" err="1">
                <a:latin typeface="Papyrus"/>
                <a:cs typeface="Papyrus"/>
              </a:rPr>
              <a:t>did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not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want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to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wait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around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to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meet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father</a:t>
            </a:r>
            <a:r>
              <a:rPr lang="es-ES_tradnl" dirty="0">
                <a:latin typeface="Papyrus"/>
                <a:cs typeface="Papyrus"/>
              </a:rPr>
              <a:t>. He </a:t>
            </a:r>
            <a:r>
              <a:rPr lang="es-ES_tradnl" dirty="0" err="1">
                <a:latin typeface="Papyrus"/>
                <a:cs typeface="Papyrus"/>
              </a:rPr>
              <a:t>was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last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seen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running</a:t>
            </a:r>
            <a:r>
              <a:rPr lang="es-ES_tradnl" dirty="0">
                <a:latin typeface="Papyrus"/>
                <a:cs typeface="Papyrus"/>
              </a:rPr>
              <a:t> back </a:t>
            </a:r>
            <a:r>
              <a:rPr lang="es-ES_tradnl" dirty="0" err="1">
                <a:latin typeface="Papyrus"/>
                <a:cs typeface="Papyrus"/>
              </a:rPr>
              <a:t>across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causeway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tearing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it</a:t>
            </a:r>
            <a:r>
              <a:rPr lang="es-ES_tradnl" dirty="0">
                <a:latin typeface="Papyrus"/>
                <a:cs typeface="Papyrus"/>
              </a:rPr>
              <a:t> up </a:t>
            </a:r>
            <a:r>
              <a:rPr lang="es-ES_tradnl" dirty="0" smtClean="0">
                <a:latin typeface="Papyrus"/>
                <a:cs typeface="Papyrus"/>
              </a:rPr>
              <a:t>at </a:t>
            </a:r>
            <a:r>
              <a:rPr lang="es-ES_tradnl" dirty="0" err="1">
                <a:latin typeface="Papyrus"/>
                <a:cs typeface="Papyrus"/>
              </a:rPr>
              <a:t>the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spectacular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coastline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that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is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Fionn’s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legacy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to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Ireland</a:t>
            </a:r>
            <a:r>
              <a:rPr lang="es-ES_tradnl" dirty="0" smtClean="0">
                <a:latin typeface="Papyrus"/>
                <a:cs typeface="Papyrus"/>
              </a:rPr>
              <a:t>.</a:t>
            </a:r>
          </a:p>
          <a:p>
            <a:pPr indent="0" fontAlgn="base">
              <a:buNone/>
            </a:pPr>
            <a:endParaRPr lang="es-ES_tradnl" dirty="0" smtClean="0"/>
          </a:p>
          <a:p>
            <a:endParaRPr lang="es-ES" dirty="0"/>
          </a:p>
        </p:txBody>
      </p:sp>
      <p:pic>
        <p:nvPicPr>
          <p:cNvPr id="2" name="Sonid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71510" y="48620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ccoo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3" y="669282"/>
            <a:ext cx="7815096" cy="56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4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438399"/>
            <a:ext cx="6400800" cy="3048001"/>
          </a:xfrm>
        </p:spPr>
        <p:txBody>
          <a:bodyPr>
            <a:normAutofit/>
          </a:bodyPr>
          <a:lstStyle/>
          <a:p>
            <a:pPr fontAlgn="base"/>
            <a:r>
              <a:rPr lang="es-ES_tradnl" dirty="0" smtClean="0">
                <a:latin typeface="Papyrus"/>
                <a:cs typeface="Papyrus"/>
              </a:rPr>
              <a:t>In </a:t>
            </a:r>
            <a:r>
              <a:rPr lang="es-ES_tradnl" dirty="0" err="1">
                <a:latin typeface="Papyrus"/>
                <a:cs typeface="Papyrus"/>
              </a:rPr>
              <a:t>fact</a:t>
            </a:r>
            <a:r>
              <a:rPr lang="es-ES_tradnl" dirty="0">
                <a:latin typeface="Papyrus"/>
                <a:cs typeface="Papyrus"/>
              </a:rPr>
              <a:t>, </a:t>
            </a:r>
            <a:r>
              <a:rPr lang="es-ES_tradnl" dirty="0" err="1">
                <a:latin typeface="Papyrus"/>
                <a:cs typeface="Papyrus"/>
              </a:rPr>
              <a:t>there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is</a:t>
            </a:r>
            <a:r>
              <a:rPr lang="es-ES_tradnl" dirty="0">
                <a:latin typeface="Papyrus"/>
                <a:cs typeface="Papyrus"/>
              </a:rPr>
              <a:t> no </a:t>
            </a:r>
            <a:r>
              <a:rPr lang="es-ES_tradnl" dirty="0" err="1">
                <a:latin typeface="Papyrus"/>
                <a:cs typeface="Papyrus"/>
              </a:rPr>
              <a:t>known</a:t>
            </a:r>
            <a:r>
              <a:rPr lang="es-ES_tradnl" dirty="0">
                <a:latin typeface="Papyrus"/>
                <a:cs typeface="Papyrus"/>
              </a:rPr>
              <a:t> record of </a:t>
            </a:r>
            <a:r>
              <a:rPr lang="es-ES_tradnl" dirty="0" err="1">
                <a:latin typeface="Papyrus"/>
                <a:cs typeface="Papyrus"/>
              </a:rPr>
              <a:t>Fionn’s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death</a:t>
            </a:r>
            <a:r>
              <a:rPr lang="es-ES_tradnl" dirty="0">
                <a:latin typeface="Papyrus"/>
                <a:cs typeface="Papyrus"/>
              </a:rPr>
              <a:t>. </a:t>
            </a:r>
            <a:r>
              <a:rPr lang="es-ES_tradnl" dirty="0" err="1">
                <a:latin typeface="Papyrus"/>
                <a:cs typeface="Papyrus"/>
              </a:rPr>
              <a:t>It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is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widely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believed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that</a:t>
            </a:r>
            <a:r>
              <a:rPr lang="es-ES_tradnl" dirty="0">
                <a:latin typeface="Papyrus"/>
                <a:cs typeface="Papyrus"/>
              </a:rPr>
              <a:t> he </a:t>
            </a:r>
            <a:r>
              <a:rPr lang="es-ES_tradnl" dirty="0" err="1">
                <a:latin typeface="Papyrus"/>
                <a:cs typeface="Papyrus"/>
              </a:rPr>
              <a:t>is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not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dead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but</a:t>
            </a:r>
            <a:r>
              <a:rPr lang="es-ES_tradnl" dirty="0">
                <a:latin typeface="Papyrus"/>
                <a:cs typeface="Papyrus"/>
              </a:rPr>
              <a:t> has </a:t>
            </a:r>
            <a:r>
              <a:rPr lang="es-ES_tradnl" dirty="0" err="1">
                <a:latin typeface="Papyrus"/>
                <a:cs typeface="Papyrus"/>
              </a:rPr>
              <a:t>just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faded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away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into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the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Other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world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where</a:t>
            </a:r>
            <a:r>
              <a:rPr lang="es-ES_tradnl" dirty="0">
                <a:latin typeface="Papyrus"/>
                <a:cs typeface="Papyrus"/>
              </a:rPr>
              <a:t> he </a:t>
            </a:r>
            <a:r>
              <a:rPr lang="es-ES_tradnl" dirty="0" err="1">
                <a:latin typeface="Papyrus"/>
                <a:cs typeface="Papyrus"/>
              </a:rPr>
              <a:t>sleeps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peacefully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to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rise</a:t>
            </a:r>
            <a:r>
              <a:rPr lang="es-ES_tradnl" dirty="0">
                <a:latin typeface="Papyrus"/>
                <a:cs typeface="Papyrus"/>
              </a:rPr>
              <a:t> once </a:t>
            </a:r>
            <a:r>
              <a:rPr lang="es-ES_tradnl" dirty="0" err="1">
                <a:latin typeface="Papyrus"/>
                <a:cs typeface="Papyrus"/>
              </a:rPr>
              <a:t>again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when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Ireland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needs</a:t>
            </a:r>
            <a:r>
              <a:rPr lang="es-ES_tradnl" dirty="0">
                <a:latin typeface="Papyrus"/>
                <a:cs typeface="Papyrus"/>
              </a:rPr>
              <a:t> </a:t>
            </a:r>
            <a:r>
              <a:rPr lang="es-ES_tradnl" dirty="0" err="1">
                <a:latin typeface="Papyrus"/>
                <a:cs typeface="Papyrus"/>
              </a:rPr>
              <a:t>him</a:t>
            </a:r>
            <a:r>
              <a:rPr lang="es-ES_tradnl" dirty="0">
                <a:latin typeface="Papyrus"/>
                <a:cs typeface="Papyrus"/>
              </a:rPr>
              <a:t>.</a:t>
            </a:r>
          </a:p>
          <a:p>
            <a:endParaRPr lang="es-ES" dirty="0"/>
          </a:p>
        </p:txBody>
      </p:sp>
      <p:pic>
        <p:nvPicPr>
          <p:cNvPr id="2" name="Sonid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05838" y="45327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7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91271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r="4348"/>
          <a:stretch>
            <a:fillRect/>
          </a:stretch>
        </p:blipFill>
        <p:spPr>
          <a:xfrm>
            <a:off x="343275" y="1304242"/>
            <a:ext cx="8527607" cy="4060767"/>
          </a:xfrm>
        </p:spPr>
      </p:pic>
    </p:spTree>
    <p:extLst>
      <p:ext uri="{BB962C8B-B14F-4D97-AF65-F5344CB8AC3E}">
        <p14:creationId xmlns:p14="http://schemas.microsoft.com/office/powerpoint/2010/main" val="251399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Costura.thmx</Template>
  <TotalTime>143</TotalTime>
  <Words>129</Words>
  <Application>Microsoft Macintosh PowerPoint</Application>
  <PresentationFormat>Presentación en pantalla (4:3)</PresentationFormat>
  <Paragraphs>4</Paragraphs>
  <Slides>5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Costura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leyend of finn mccool</dc:title>
  <dc:creator>Daniela Paz Montoya Astudillo</dc:creator>
  <cp:lastModifiedBy>Daniela Paz Montoya Astudillo</cp:lastModifiedBy>
  <cp:revision>17</cp:revision>
  <dcterms:created xsi:type="dcterms:W3CDTF">2014-11-16T17:05:54Z</dcterms:created>
  <dcterms:modified xsi:type="dcterms:W3CDTF">2014-11-17T01:33:38Z</dcterms:modified>
</cp:coreProperties>
</file>